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552EC-B2E5-41E3-87E9-7949C93B1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571750"/>
            <a:ext cx="8144134" cy="1685925"/>
          </a:xfrm>
        </p:spPr>
        <p:txBody>
          <a:bodyPr/>
          <a:lstStyle/>
          <a:p>
            <a:pPr algn="ctr"/>
            <a:br>
              <a:rPr lang="nl-NL" dirty="0"/>
            </a:br>
            <a:r>
              <a:rPr lang="nl-NL" dirty="0">
                <a:ln>
                  <a:gradFill>
                    <a:gsLst>
                      <a:gs pos="26270">
                        <a:srgbClr val="FCEBD2"/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a:rPr>
              <a:t>Henny Jellema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1961246-72BE-4F69-9C00-C87C06448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nl-NL" dirty="0"/>
          </a:p>
          <a:p>
            <a:pPr algn="ctr"/>
            <a:r>
              <a:rPr lang="nl-NL" dirty="0"/>
              <a:t>kunst, literatuur en films</a:t>
            </a:r>
          </a:p>
        </p:txBody>
      </p:sp>
    </p:spTree>
    <p:extLst>
      <p:ext uri="{BB962C8B-B14F-4D97-AF65-F5344CB8AC3E}">
        <p14:creationId xmlns:p14="http://schemas.microsoft.com/office/powerpoint/2010/main" val="18696625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3</TotalTime>
  <Words>5</Words>
  <Application>Microsoft Office PowerPoint</Application>
  <PresentationFormat>Breedbeeld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Berlijn</vt:lpstr>
      <vt:lpstr> Henny Jellema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Henny Jellema</dc:title>
  <dc:creator>Henny Jellema</dc:creator>
  <cp:lastModifiedBy>Henny Jellema</cp:lastModifiedBy>
  <cp:revision>1</cp:revision>
  <dcterms:created xsi:type="dcterms:W3CDTF">2019-08-09T14:54:58Z</dcterms:created>
  <dcterms:modified xsi:type="dcterms:W3CDTF">2019-08-09T14:58:07Z</dcterms:modified>
</cp:coreProperties>
</file>